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1B89-415B-43CD-9FD2-FE1E324FAD46}" type="datetimeFigureOut">
              <a:rPr lang="nl-NL" smtClean="0"/>
              <a:t>3-4-2020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CA0-DBE8-4FA9-A557-439B0E729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437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1B89-415B-43CD-9FD2-FE1E324FAD46}" type="datetimeFigureOut">
              <a:rPr lang="nl-NL" smtClean="0"/>
              <a:t>3-4-2020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CA0-DBE8-4FA9-A557-439B0E729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01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1B89-415B-43CD-9FD2-FE1E324FAD46}" type="datetimeFigureOut">
              <a:rPr lang="nl-NL" smtClean="0"/>
              <a:t>3-4-2020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CA0-DBE8-4FA9-A557-439B0E729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1381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1B89-415B-43CD-9FD2-FE1E324FAD46}" type="datetimeFigureOut">
              <a:rPr lang="nl-NL" smtClean="0"/>
              <a:t>3-4-2020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CA0-DBE8-4FA9-A557-439B0E72937D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611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1B89-415B-43CD-9FD2-FE1E324FAD46}" type="datetimeFigureOut">
              <a:rPr lang="nl-NL" smtClean="0"/>
              <a:t>3-4-2020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CA0-DBE8-4FA9-A557-439B0E729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520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1B89-415B-43CD-9FD2-FE1E324FAD46}" type="datetimeFigureOut">
              <a:rPr lang="nl-NL" smtClean="0"/>
              <a:t>3-4-2020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CA0-DBE8-4FA9-A557-439B0E729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4749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1B89-415B-43CD-9FD2-FE1E324FAD46}" type="datetimeFigureOut">
              <a:rPr lang="nl-NL" smtClean="0"/>
              <a:t>3-4-2020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CA0-DBE8-4FA9-A557-439B0E729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8955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1B89-415B-43CD-9FD2-FE1E324FAD46}" type="datetimeFigureOut">
              <a:rPr lang="nl-NL" smtClean="0"/>
              <a:t>3-4-2020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CA0-DBE8-4FA9-A557-439B0E729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989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1B89-415B-43CD-9FD2-FE1E324FAD46}" type="datetimeFigureOut">
              <a:rPr lang="nl-NL" smtClean="0"/>
              <a:t>3-4-2020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CA0-DBE8-4FA9-A557-439B0E729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934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1B89-415B-43CD-9FD2-FE1E324FAD46}" type="datetimeFigureOut">
              <a:rPr lang="nl-NL" smtClean="0"/>
              <a:t>3-4-2020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CA0-DBE8-4FA9-A557-439B0E729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593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1B89-415B-43CD-9FD2-FE1E324FAD46}" type="datetimeFigureOut">
              <a:rPr lang="nl-NL" smtClean="0"/>
              <a:t>3-4-2020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CA0-DBE8-4FA9-A557-439B0E729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708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1B89-415B-43CD-9FD2-FE1E324FAD46}" type="datetimeFigureOut">
              <a:rPr lang="nl-NL" smtClean="0"/>
              <a:t>3-4-2020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CA0-DBE8-4FA9-A557-439B0E729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16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1B89-415B-43CD-9FD2-FE1E324FAD46}" type="datetimeFigureOut">
              <a:rPr lang="nl-NL" smtClean="0"/>
              <a:t>3-4-2020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CA0-DBE8-4FA9-A557-439B0E729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568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1B89-415B-43CD-9FD2-FE1E324FAD46}" type="datetimeFigureOut">
              <a:rPr lang="nl-NL" smtClean="0"/>
              <a:t>3-4-2020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CA0-DBE8-4FA9-A557-439B0E729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892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1B89-415B-43CD-9FD2-FE1E324FAD46}" type="datetimeFigureOut">
              <a:rPr lang="nl-NL" smtClean="0"/>
              <a:t>3-4-2020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CA0-DBE8-4FA9-A557-439B0E729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80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1B89-415B-43CD-9FD2-FE1E324FAD46}" type="datetimeFigureOut">
              <a:rPr lang="nl-NL" smtClean="0"/>
              <a:t>3-4-2020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CA0-DBE8-4FA9-A557-439B0E729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13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1B89-415B-43CD-9FD2-FE1E324FAD46}" type="datetimeFigureOut">
              <a:rPr lang="nl-NL" smtClean="0"/>
              <a:t>3-4-2020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6ECA0-DBE8-4FA9-A557-439B0E729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03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641B89-415B-43CD-9FD2-FE1E324FAD46}" type="datetimeFigureOut">
              <a:rPr lang="nl-NL" smtClean="0"/>
              <a:t>3-4-2020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6ECA0-DBE8-4FA9-A557-439B0E7293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4116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LeHj4zSvvS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6314E7-FBE4-4CFD-B79E-8EAAE3089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6602" y="1406769"/>
            <a:ext cx="9024011" cy="2103194"/>
          </a:xfrm>
        </p:spPr>
        <p:txBody>
          <a:bodyPr/>
          <a:lstStyle/>
          <a:p>
            <a:r>
              <a:rPr lang="nl-NL" sz="1600" dirty="0"/>
              <a:t>Met onderstaande link kunnen jullie een filmpje bekijken over perspectief met 2 verdwijnpunten . Deze staat ook in Bronnen vermeld </a:t>
            </a:r>
            <a:r>
              <a:rPr lang="nl-NL" sz="1600"/>
              <a:t>van periode 4 .</a:t>
            </a:r>
            <a:endParaRPr lang="nl-NL" sz="16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5BE7EC5-1569-4A69-9187-9CB1768403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hlinkClick r:id="rId4"/>
              </a:rPr>
              <a:t>https://www.youtube.com/watch?v=LeHj4zSvvS0</a:t>
            </a:r>
            <a:endParaRPr lang="nl-NL" dirty="0"/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90844220-CC7B-4843-A7F8-DCE275CA0F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5355" y="59658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6FC2B5-738B-4D87-A1C8-DFD491745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665507" cy="1400530"/>
          </a:xfrm>
        </p:spPr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Perspectief met 2 verdwijnpunten </a:t>
            </a:r>
          </a:p>
        </p:txBody>
      </p:sp>
      <p:pic>
        <p:nvPicPr>
          <p:cNvPr id="1026" name="Picture 2" descr="Perspectief tekenen voor beginners stap voor stap uitgelegd ...">
            <a:extLst>
              <a:ext uri="{FF2B5EF4-FFF2-40B4-BE49-F238E27FC236}">
                <a16:creationId xmlns:a16="http://schemas.microsoft.com/office/drawing/2014/main" id="{B6AC7345-055E-443F-BE06-C4AD2C53F3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14" y="1853249"/>
            <a:ext cx="6569612" cy="356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E4C747CA-F177-44C1-A1BC-D5F4774CD8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5477" y="59377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4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BB354D-DA5C-4CB7-B886-65735A5A0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326689" cy="1400530"/>
          </a:xfrm>
        </p:spPr>
        <p:txBody>
          <a:bodyPr/>
          <a:lstStyle/>
          <a:p>
            <a:r>
              <a:rPr lang="nl-NL" dirty="0">
                <a:latin typeface="Comic Sans MS" panose="030F0702030302020204" pitchFamily="66" charset="0"/>
              </a:rPr>
              <a:t>Kikvorsperspectief &amp; vogelperspectief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569E4F-E96D-4AA2-BC7C-6A0CB5AA4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sz="3200" dirty="0">
                <a:latin typeface="Comic Sans MS" panose="030F0702030302020204" pitchFamily="66" charset="0"/>
              </a:rPr>
              <a:t>Kikvorsperspectief  :   je bekijkt het onderwerp vanuit een laag standpunt , dus eigenlijk van onder naar boven .</a:t>
            </a:r>
          </a:p>
          <a:p>
            <a:endParaRPr lang="nl-NL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nl-NL" sz="3200" dirty="0" err="1">
                <a:latin typeface="Comic Sans MS" panose="030F0702030302020204" pitchFamily="66" charset="0"/>
              </a:rPr>
              <a:t>Vogelspersectief</a:t>
            </a:r>
            <a:r>
              <a:rPr lang="nl-NL" sz="3200" dirty="0">
                <a:latin typeface="Comic Sans MS" panose="030F0702030302020204" pitchFamily="66" charset="0"/>
              </a:rPr>
              <a:t>  :  je bekijkt het onderwerp vanuit een hoog standpunt , dus eigenlijk van boven af naar onder .</a:t>
            </a:r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27DDD2F-58DF-4148-B76B-A114DDBDC0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1311" y="5943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5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XPERTGIDS">
            <a:extLst>
              <a:ext uri="{FF2B5EF4-FFF2-40B4-BE49-F238E27FC236}">
                <a16:creationId xmlns:a16="http://schemas.microsoft.com/office/drawing/2014/main" id="{CAE0AF51-94B4-4963-9888-4C22E8125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14" y="829995"/>
            <a:ext cx="8581292" cy="547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0E9A7FE-5F62-48F4-835A-6885F1602007}"/>
              </a:ext>
            </a:extLst>
          </p:cNvPr>
          <p:cNvSpPr txBox="1"/>
          <p:nvPr/>
        </p:nvSpPr>
        <p:spPr>
          <a:xfrm>
            <a:off x="2757268" y="555673"/>
            <a:ext cx="6217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/>
              <a:t>Kikvorsperspectief</a:t>
            </a:r>
            <a:r>
              <a:rPr lang="nl-NL" dirty="0"/>
              <a:t> </a:t>
            </a:r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1F796AE3-04BA-41EF-8B47-8901D4E0C6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3274" y="59975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2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ips voor architectuurfotografie - PDF Gratis download">
            <a:extLst>
              <a:ext uri="{FF2B5EF4-FFF2-40B4-BE49-F238E27FC236}">
                <a16:creationId xmlns:a16="http://schemas.microsoft.com/office/drawing/2014/main" id="{7D5442B6-3BF4-4D4B-B241-4CD93A564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45" y="1350498"/>
            <a:ext cx="8918917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46C5030-1BA0-4203-8399-0896B96C02A8}"/>
              </a:ext>
            </a:extLst>
          </p:cNvPr>
          <p:cNvSpPr txBox="1"/>
          <p:nvPr/>
        </p:nvSpPr>
        <p:spPr>
          <a:xfrm>
            <a:off x="3186330" y="934999"/>
            <a:ext cx="5641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/>
              <a:t>Vogelperspectief</a:t>
            </a:r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7AFFC30F-E896-4BD1-BB8D-9151219316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8529" y="59834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2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2356226-A711-48A8-89E5-E5CC5E2339FB}"/>
              </a:ext>
            </a:extLst>
          </p:cNvPr>
          <p:cNvSpPr txBox="1"/>
          <p:nvPr/>
        </p:nvSpPr>
        <p:spPr>
          <a:xfrm>
            <a:off x="675248" y="745588"/>
            <a:ext cx="10550769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Comic Sans MS" panose="030F0702030302020204" pitchFamily="66" charset="0"/>
              </a:rPr>
              <a:t>Etalage tekenen</a:t>
            </a:r>
          </a:p>
          <a:p>
            <a:endParaRPr lang="nl-NL" sz="2800" dirty="0">
              <a:latin typeface="Comic Sans MS" panose="030F0702030302020204" pitchFamily="66" charset="0"/>
            </a:endParaRPr>
          </a:p>
          <a:p>
            <a:r>
              <a:rPr lang="nl-NL" sz="2800" dirty="0">
                <a:latin typeface="Comic Sans MS" panose="030F0702030302020204" pitchFamily="66" charset="0"/>
              </a:rPr>
              <a:t>Teken een etalage met daarin 3 – 5 blokken met verschillende vormen , dus vierkant en rechthoekig , liggend en staand . Probeer hoogte verschil erin te verwerken . </a:t>
            </a:r>
          </a:p>
          <a:p>
            <a:r>
              <a:rPr lang="nl-NL" sz="2800" dirty="0">
                <a:latin typeface="Comic Sans MS" panose="030F0702030302020204" pitchFamily="66" charset="0"/>
              </a:rPr>
              <a:t>Teken de blokken in perspectief met 2 verdwijnpunten .</a:t>
            </a:r>
          </a:p>
          <a:p>
            <a:endParaRPr lang="nl-NL" sz="2800" dirty="0">
              <a:latin typeface="Comic Sans MS" panose="030F0702030302020204" pitchFamily="66" charset="0"/>
            </a:endParaRPr>
          </a:p>
          <a:p>
            <a:r>
              <a:rPr lang="nl-NL" sz="2800" dirty="0">
                <a:latin typeface="Comic Sans MS" panose="030F0702030302020204" pitchFamily="66" charset="0"/>
              </a:rPr>
              <a:t>Teken dezelfde blokken alleen dan vanuit een andere perspectief namelijk : </a:t>
            </a:r>
          </a:p>
          <a:p>
            <a:r>
              <a:rPr lang="nl-NL" sz="2800" dirty="0">
                <a:latin typeface="Comic Sans MS" panose="030F0702030302020204" pitchFamily="66" charset="0"/>
              </a:rPr>
              <a:t>Teken 1 etalage met blokken vanuit een kikvorsperspectief </a:t>
            </a:r>
          </a:p>
          <a:p>
            <a:r>
              <a:rPr lang="nl-NL" sz="2800" dirty="0">
                <a:latin typeface="Comic Sans MS" panose="030F0702030302020204" pitchFamily="66" charset="0"/>
              </a:rPr>
              <a:t>Teken 1 etalage met blokken vanuit een vogelperspectief  </a:t>
            </a:r>
          </a:p>
          <a:p>
            <a:endParaRPr lang="nl-NL" dirty="0">
              <a:latin typeface="Comic Sans MS" panose="030F0702030302020204" pitchFamily="66" charset="0"/>
            </a:endParaRPr>
          </a:p>
          <a:p>
            <a:endParaRPr lang="nl-NL" dirty="0">
              <a:latin typeface="Comic Sans MS" panose="030F0702030302020204" pitchFamily="66" charset="0"/>
            </a:endParaRPr>
          </a:p>
          <a:p>
            <a:endParaRPr lang="nl-NL" dirty="0"/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E444F836-97E8-41D9-B136-91238E0678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005" y="58076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8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Épinglé sur Presentatie">
            <a:extLst>
              <a:ext uri="{FF2B5EF4-FFF2-40B4-BE49-F238E27FC236}">
                <a16:creationId xmlns:a16="http://schemas.microsoft.com/office/drawing/2014/main" id="{A7ED9CA5-1F5A-42D5-87F7-2D8376F54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69741"/>
            <a:ext cx="4572000" cy="57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F849A33-F8E2-4355-8CE6-32AB7C7E4A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0388" y="59834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2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hopmade - Winkelinrichting - Kolommen - Zuilen">
            <a:extLst>
              <a:ext uri="{FF2B5EF4-FFF2-40B4-BE49-F238E27FC236}">
                <a16:creationId xmlns:a16="http://schemas.microsoft.com/office/drawing/2014/main" id="{1DC6C209-62D6-419D-B212-481B364F0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717452"/>
            <a:ext cx="5205046" cy="531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B064B9C-2B0B-4A29-BBB1-3C686F6B05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5477" y="60350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2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8B8F92B-DDDF-4E88-A912-6DCC70CBAF44}"/>
              </a:ext>
            </a:extLst>
          </p:cNvPr>
          <p:cNvSpPr txBox="1"/>
          <p:nvPr/>
        </p:nvSpPr>
        <p:spPr>
          <a:xfrm>
            <a:off x="351692" y="2011680"/>
            <a:ext cx="106633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Comic Sans MS" panose="030F0702030302020204" pitchFamily="66" charset="0"/>
              </a:rPr>
              <a:t>Samengevat : </a:t>
            </a:r>
          </a:p>
          <a:p>
            <a:endParaRPr lang="nl-NL" sz="2400" dirty="0">
              <a:latin typeface="Comic Sans MS" panose="030F0702030302020204" pitchFamily="66" charset="0"/>
            </a:endParaRPr>
          </a:p>
          <a:p>
            <a:r>
              <a:rPr lang="nl-NL" sz="2400" dirty="0">
                <a:latin typeface="Comic Sans MS" panose="030F0702030302020204" pitchFamily="66" charset="0"/>
              </a:rPr>
              <a:t>Teken een etalage met daarin 3 – 5 blokken , teken deze blokken in perspectief met 2 verdwijnpunten ( vierkant , rechthoekig , verschillende hoogte ) </a:t>
            </a:r>
          </a:p>
          <a:p>
            <a:endParaRPr lang="nl-NL" sz="2400" dirty="0">
              <a:latin typeface="Comic Sans MS" panose="030F0702030302020204" pitchFamily="66" charset="0"/>
            </a:endParaRPr>
          </a:p>
          <a:p>
            <a:r>
              <a:rPr lang="nl-NL" sz="2400" dirty="0">
                <a:latin typeface="Comic Sans MS" panose="030F0702030302020204" pitchFamily="66" charset="0"/>
              </a:rPr>
              <a:t>Teken dezelfde etalage maar dan met een kikvorsperspectief </a:t>
            </a:r>
          </a:p>
          <a:p>
            <a:endParaRPr lang="nl-NL" sz="2400" dirty="0">
              <a:latin typeface="Comic Sans MS" panose="030F0702030302020204" pitchFamily="66" charset="0"/>
            </a:endParaRPr>
          </a:p>
          <a:p>
            <a:r>
              <a:rPr lang="nl-NL" sz="2400" dirty="0">
                <a:latin typeface="Comic Sans MS" panose="030F0702030302020204" pitchFamily="66" charset="0"/>
              </a:rPr>
              <a:t>Teken nog een keer dezelfde etalage maar dan met vogelperspectief </a:t>
            </a:r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10F6CAA8-294F-44F2-A988-512612D6A8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8357" y="58955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8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126</TotalTime>
  <Words>196</Words>
  <Application>Microsoft Office PowerPoint</Application>
  <PresentationFormat>Breedbeeld</PresentationFormat>
  <Paragraphs>25</Paragraphs>
  <Slides>9</Slides>
  <Notes>0</Notes>
  <HiddenSlides>0</HiddenSlides>
  <MMClips>9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Comic Sans MS</vt:lpstr>
      <vt:lpstr>Wingdings 3</vt:lpstr>
      <vt:lpstr>Ion</vt:lpstr>
      <vt:lpstr>Met onderstaande link kunnen jullie een filmpje bekijken over perspectief met 2 verdwijnpunten . Deze staat ook in Bronnen vermeld van periode 4 .</vt:lpstr>
      <vt:lpstr>Perspectief met 2 verdwijnpunten </vt:lpstr>
      <vt:lpstr>Kikvorsperspectief &amp; vogelperspectief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https://youtu.be/LeHj4zSvvS0</dc:title>
  <dc:creator>Saskia Scheffer</dc:creator>
  <cp:lastModifiedBy>Saskia Scheffer</cp:lastModifiedBy>
  <cp:revision>25</cp:revision>
  <dcterms:created xsi:type="dcterms:W3CDTF">2020-04-01T16:16:08Z</dcterms:created>
  <dcterms:modified xsi:type="dcterms:W3CDTF">2020-04-03T09:10:07Z</dcterms:modified>
</cp:coreProperties>
</file>